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C5CBDF-5212-4C2F-B34B-CD5790552614}" v="1" dt="2024-05-01T07:57:15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ED6E127A-0D7A-4FE4-B03D-BB7296958A86}"/>
    <pc:docChg chg="undo custSel addSld modSld">
      <pc:chgData name="Christie Shaji" userId="5d1578076b518fb4" providerId="LiveId" clId="{ED6E127A-0D7A-4FE4-B03D-BB7296958A86}" dt="2023-04-24T16:19:55.737" v="59"/>
      <pc:docMkLst>
        <pc:docMk/>
      </pc:docMkLst>
      <pc:sldChg chg="modSp mod">
        <pc:chgData name="Christie Shaji" userId="5d1578076b518fb4" providerId="LiveId" clId="{ED6E127A-0D7A-4FE4-B03D-BB7296958A86}" dt="2023-04-24T16:15:00.292" v="9" actId="403"/>
        <pc:sldMkLst>
          <pc:docMk/>
          <pc:sldMk cId="25790154" sldId="259"/>
        </pc:sldMkLst>
        <pc:spChg chg="mod">
          <ac:chgData name="Christie Shaji" userId="5d1578076b518fb4" providerId="LiveId" clId="{ED6E127A-0D7A-4FE4-B03D-BB7296958A86}" dt="2023-04-24T16:14:46.424" v="6" actId="122"/>
          <ac:spMkLst>
            <pc:docMk/>
            <pc:sldMk cId="25790154" sldId="259"/>
            <ac:spMk id="2" creationId="{6B98EC39-1503-4729-AB1B-E9732A3848E3}"/>
          </ac:spMkLst>
        </pc:spChg>
        <pc:spChg chg="mod">
          <ac:chgData name="Christie Shaji" userId="5d1578076b518fb4" providerId="LiveId" clId="{ED6E127A-0D7A-4FE4-B03D-BB7296958A86}" dt="2023-04-24T16:15:00.292" v="9" actId="403"/>
          <ac:spMkLst>
            <pc:docMk/>
            <pc:sldMk cId="25790154" sldId="259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ED6E127A-0D7A-4FE4-B03D-BB7296958A86}" dt="2023-04-24T16:17:40.615" v="57" actId="20577"/>
        <pc:sldMkLst>
          <pc:docMk/>
          <pc:sldMk cId="2523123061" sldId="260"/>
        </pc:sldMkLst>
        <pc:spChg chg="mod">
          <ac:chgData name="Christie Shaji" userId="5d1578076b518fb4" providerId="LiveId" clId="{ED6E127A-0D7A-4FE4-B03D-BB7296958A86}" dt="2023-04-24T16:17:07.987" v="55" actId="403"/>
          <ac:spMkLst>
            <pc:docMk/>
            <pc:sldMk cId="2523123061" sldId="260"/>
            <ac:spMk id="2" creationId="{6B98EC39-1503-4729-AB1B-E9732A3848E3}"/>
          </ac:spMkLst>
        </pc:spChg>
        <pc:spChg chg="mod">
          <ac:chgData name="Christie Shaji" userId="5d1578076b518fb4" providerId="LiveId" clId="{ED6E127A-0D7A-4FE4-B03D-BB7296958A86}" dt="2023-04-24T16:17:40.615" v="57" actId="20577"/>
          <ac:spMkLst>
            <pc:docMk/>
            <pc:sldMk cId="2523123061" sldId="260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ED6E127A-0D7A-4FE4-B03D-BB7296958A86}" dt="2023-04-24T16:17:32.871" v="56"/>
        <pc:sldMkLst>
          <pc:docMk/>
          <pc:sldMk cId="2440270872" sldId="261"/>
        </pc:sldMkLst>
        <pc:spChg chg="mod">
          <ac:chgData name="Christie Shaji" userId="5d1578076b518fb4" providerId="LiveId" clId="{ED6E127A-0D7A-4FE4-B03D-BB7296958A86}" dt="2023-04-24T16:16:56.808" v="52" actId="403"/>
          <ac:spMkLst>
            <pc:docMk/>
            <pc:sldMk cId="2440270872" sldId="261"/>
            <ac:spMk id="2" creationId="{6B98EC39-1503-4729-AB1B-E9732A3848E3}"/>
          </ac:spMkLst>
        </pc:spChg>
        <pc:spChg chg="mod">
          <ac:chgData name="Christie Shaji" userId="5d1578076b518fb4" providerId="LiveId" clId="{ED6E127A-0D7A-4FE4-B03D-BB7296958A86}" dt="2023-04-24T16:17:32.871" v="56"/>
          <ac:spMkLst>
            <pc:docMk/>
            <pc:sldMk cId="2440270872" sldId="261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ED6E127A-0D7A-4FE4-B03D-BB7296958A86}" dt="2023-04-24T16:19:42.728" v="58"/>
        <pc:sldMkLst>
          <pc:docMk/>
          <pc:sldMk cId="1362475862" sldId="262"/>
        </pc:sldMkLst>
        <pc:spChg chg="mod">
          <ac:chgData name="Christie Shaji" userId="5d1578076b518fb4" providerId="LiveId" clId="{ED6E127A-0D7A-4FE4-B03D-BB7296958A86}" dt="2023-04-24T16:17:03.005" v="53" actId="403"/>
          <ac:spMkLst>
            <pc:docMk/>
            <pc:sldMk cId="1362475862" sldId="262"/>
            <ac:spMk id="2" creationId="{6B98EC39-1503-4729-AB1B-E9732A3848E3}"/>
          </ac:spMkLst>
        </pc:spChg>
        <pc:spChg chg="mod">
          <ac:chgData name="Christie Shaji" userId="5d1578076b518fb4" providerId="LiveId" clId="{ED6E127A-0D7A-4FE4-B03D-BB7296958A86}" dt="2023-04-24T16:19:42.728" v="58"/>
          <ac:spMkLst>
            <pc:docMk/>
            <pc:sldMk cId="1362475862" sldId="262"/>
            <ac:spMk id="3" creationId="{60980DE4-B76C-F63F-6673-AE7D301D1B72}"/>
          </ac:spMkLst>
        </pc:spChg>
      </pc:sldChg>
      <pc:sldChg chg="modSp add mod">
        <pc:chgData name="Christie Shaji" userId="5d1578076b518fb4" providerId="LiveId" clId="{ED6E127A-0D7A-4FE4-B03D-BB7296958A86}" dt="2023-04-24T16:19:55.737" v="59"/>
        <pc:sldMkLst>
          <pc:docMk/>
          <pc:sldMk cId="3703779071" sldId="263"/>
        </pc:sldMkLst>
        <pc:spChg chg="mod">
          <ac:chgData name="Christie Shaji" userId="5d1578076b518fb4" providerId="LiveId" clId="{ED6E127A-0D7A-4FE4-B03D-BB7296958A86}" dt="2023-04-24T16:17:05.595" v="54" actId="403"/>
          <ac:spMkLst>
            <pc:docMk/>
            <pc:sldMk cId="3703779071" sldId="263"/>
            <ac:spMk id="2" creationId="{6B98EC39-1503-4729-AB1B-E9732A3848E3}"/>
          </ac:spMkLst>
        </pc:spChg>
        <pc:spChg chg="mod">
          <ac:chgData name="Christie Shaji" userId="5d1578076b518fb4" providerId="LiveId" clId="{ED6E127A-0D7A-4FE4-B03D-BB7296958A86}" dt="2023-04-24T16:19:55.737" v="59"/>
          <ac:spMkLst>
            <pc:docMk/>
            <pc:sldMk cId="3703779071" sldId="263"/>
            <ac:spMk id="3" creationId="{60980DE4-B76C-F63F-6673-AE7D301D1B72}"/>
          </ac:spMkLst>
        </pc:spChg>
      </pc:sldChg>
    </pc:docChg>
  </pc:docChgLst>
  <pc:docChgLst>
    <pc:chgData name="Shaji Varghese" userId="b6635ce32d741a41" providerId="LiveId" clId="{CFC5CBDF-5212-4C2F-B34B-CD5790552614}"/>
    <pc:docChg chg="custSel modSld">
      <pc:chgData name="Shaji Varghese" userId="b6635ce32d741a41" providerId="LiveId" clId="{CFC5CBDF-5212-4C2F-B34B-CD5790552614}" dt="2024-05-01T07:56:35.966" v="108" actId="404"/>
      <pc:docMkLst>
        <pc:docMk/>
      </pc:docMkLst>
      <pc:sldChg chg="modSp mod">
        <pc:chgData name="Shaji Varghese" userId="b6635ce32d741a41" providerId="LiveId" clId="{CFC5CBDF-5212-4C2F-B34B-CD5790552614}" dt="2024-05-01T07:54:28.369" v="40" actId="2710"/>
        <pc:sldMkLst>
          <pc:docMk/>
          <pc:sldMk cId="25790154" sldId="259"/>
        </pc:sldMkLst>
        <pc:spChg chg="mod">
          <ac:chgData name="Shaji Varghese" userId="b6635ce32d741a41" providerId="LiveId" clId="{CFC5CBDF-5212-4C2F-B34B-CD5790552614}" dt="2024-05-01T07:54:28.369" v="40" actId="2710"/>
          <ac:spMkLst>
            <pc:docMk/>
            <pc:sldMk cId="25790154" sldId="259"/>
            <ac:spMk id="3" creationId="{60980DE4-B76C-F63F-6673-AE7D301D1B72}"/>
          </ac:spMkLst>
        </pc:spChg>
      </pc:sldChg>
      <pc:sldChg chg="modSp mod">
        <pc:chgData name="Shaji Varghese" userId="b6635ce32d741a41" providerId="LiveId" clId="{CFC5CBDF-5212-4C2F-B34B-CD5790552614}" dt="2024-05-01T07:56:35.966" v="108" actId="404"/>
        <pc:sldMkLst>
          <pc:docMk/>
          <pc:sldMk cId="2523123061" sldId="260"/>
        </pc:sldMkLst>
        <pc:spChg chg="mod">
          <ac:chgData name="Shaji Varghese" userId="b6635ce32d741a41" providerId="LiveId" clId="{CFC5CBDF-5212-4C2F-B34B-CD5790552614}" dt="2024-05-01T07:56:35.966" v="108" actId="404"/>
          <ac:spMkLst>
            <pc:docMk/>
            <pc:sldMk cId="2523123061" sldId="260"/>
            <ac:spMk id="3" creationId="{60980DE4-B76C-F63F-6673-AE7D301D1B72}"/>
          </ac:spMkLst>
        </pc:spChg>
      </pc:sldChg>
      <pc:sldChg chg="modSp mod">
        <pc:chgData name="Shaji Varghese" userId="b6635ce32d741a41" providerId="LiveId" clId="{CFC5CBDF-5212-4C2F-B34B-CD5790552614}" dt="2024-05-01T07:55:45.319" v="72" actId="20577"/>
        <pc:sldMkLst>
          <pc:docMk/>
          <pc:sldMk cId="2440270872" sldId="261"/>
        </pc:sldMkLst>
        <pc:spChg chg="mod">
          <ac:chgData name="Shaji Varghese" userId="b6635ce32d741a41" providerId="LiveId" clId="{CFC5CBDF-5212-4C2F-B34B-CD5790552614}" dt="2024-05-01T07:55:45.319" v="72" actId="20577"/>
          <ac:spMkLst>
            <pc:docMk/>
            <pc:sldMk cId="2440270872" sldId="261"/>
            <ac:spMk id="3" creationId="{60980DE4-B76C-F63F-6673-AE7D301D1B72}"/>
          </ac:spMkLst>
        </pc:spChg>
      </pc:sldChg>
      <pc:sldChg chg="modSp mod">
        <pc:chgData name="Shaji Varghese" userId="b6635ce32d741a41" providerId="LiveId" clId="{CFC5CBDF-5212-4C2F-B34B-CD5790552614}" dt="2024-05-01T07:56:18.479" v="95" actId="20577"/>
        <pc:sldMkLst>
          <pc:docMk/>
          <pc:sldMk cId="1362475862" sldId="262"/>
        </pc:sldMkLst>
        <pc:spChg chg="mod">
          <ac:chgData name="Shaji Varghese" userId="b6635ce32d741a41" providerId="LiveId" clId="{CFC5CBDF-5212-4C2F-B34B-CD5790552614}" dt="2024-05-01T07:56:18.479" v="95" actId="20577"/>
          <ac:spMkLst>
            <pc:docMk/>
            <pc:sldMk cId="1362475862" sldId="262"/>
            <ac:spMk id="3" creationId="{60980DE4-B76C-F63F-6673-AE7D301D1B72}"/>
          </ac:spMkLst>
        </pc:spChg>
      </pc:sldChg>
      <pc:sldChg chg="modSp mod">
        <pc:chgData name="Shaji Varghese" userId="b6635ce32d741a41" providerId="LiveId" clId="{CFC5CBDF-5212-4C2F-B34B-CD5790552614}" dt="2024-05-01T07:56:23.070" v="97" actId="20577"/>
        <pc:sldMkLst>
          <pc:docMk/>
          <pc:sldMk cId="3703779071" sldId="263"/>
        </pc:sldMkLst>
        <pc:spChg chg="mod">
          <ac:chgData name="Shaji Varghese" userId="b6635ce32d741a41" providerId="LiveId" clId="{CFC5CBDF-5212-4C2F-B34B-CD5790552614}" dt="2024-05-01T07:56:23.070" v="97" actId="20577"/>
          <ac:spMkLst>
            <pc:docMk/>
            <pc:sldMk cId="3703779071" sldId="263"/>
            <ac:spMk id="3" creationId="{60980DE4-B76C-F63F-6673-AE7D301D1B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C04D-A373-C0CD-F305-E2942F666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0A398-154B-4A68-45CE-20EBE8E95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0D17-978D-A834-81D2-3DDBA4DE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6E2BD-626F-F7C7-1397-4A791FB1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A78F4-43BC-FBEC-78B6-5D333A12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98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9497-AAB6-6338-E65C-FB11ACAB0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DB00B-5F3E-C1D9-D563-D3EB27E04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6263-ED86-BC0D-D3CF-EC6E28D1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4D8E-0304-866D-E66A-32E811A0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D11A-C21B-4DA4-9557-51321DAF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329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D919F-6E8F-B632-C8CF-90C964B03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22294-98C6-6F73-370E-0837AE9E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A6A74-A7BE-D7FD-D765-9DB0E396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5543F-A97F-3906-2392-2C753FE8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F1A2B-D853-AC5F-9D27-CC17005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568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D69-5839-F8C1-2C7B-E77F6261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7CE2A-009B-DDD7-3F62-BC5E9AA6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48422-E395-2CDD-4F5F-F1A8F237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1DDA-22E7-8631-E9F9-25E51A16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F9CBA-C69F-79FC-BDD6-FC39A015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028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E076-4524-4699-9882-D4F1A08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DCA59-D486-E797-72F7-CDB2C856F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1159E-2C19-7C6E-E0AE-167E5D4F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5383E-8DFD-4FCC-B51D-07DFFA0F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5CEED-090F-D1AA-E6D7-60CFE5A2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05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9C76-0E52-CB2C-5C27-55A1B38B0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E7940-4886-5720-F461-F73ACEC8B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1112-2A7F-B329-DED0-A72EB6041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03FD-A4DB-7D14-5BD6-33316EAC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D1701-D477-5AF5-7A76-6100902D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E6946-8CA6-3789-B54D-16C90C65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042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76BB-F9AC-A003-3E18-E3168420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F63C9-4C84-FAF1-6E12-5711CD039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1D332-ED5A-A415-87B1-A02534BF1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C5F33-9039-05E0-CA6C-63BF1A02F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CCF2A-17E8-CC4A-D28B-5887F655C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CEDC5-D333-3971-94DF-EFA41072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5A847-F4E4-0B6F-3150-7A7FBBF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AC7AD-BAEA-869B-665B-045CF6DB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6725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FE40-2CAD-5243-F40A-CBD1EA48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14B8AD-6761-1046-E7EB-BE15C697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225F8-3482-474F-18E1-237D8F26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B6FC7-CEE0-F7E3-6978-4BB40420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1918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E21DB-9080-BD61-4391-23DD97A5B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7C150-7F0C-8289-0FB7-C59BE128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65B6-7BE4-290D-173F-3C2CDEDE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62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5911-40FB-D73F-2E13-EF7CF159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60DF-8E75-7751-94AD-C29A8ED6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20B9D-E87F-083A-E6CB-CF63CC24D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AFC74-0108-A7BD-6999-66A23660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02C10-BF95-71A3-21F0-FCFA6F80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60FD8-D7DC-E55E-A560-72D74C1A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420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BAB0-2112-E554-5AFF-C3107B32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4DC16-FB76-A607-E27C-E26D891BD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76AB9-B058-9002-B4BA-3FA4742B6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1C5DC-0EA2-DD5B-46AD-68BF2963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ED44-3DC5-7C7F-1B18-88E08C38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CB444-9D6F-018C-0ACD-1A3CEDD9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19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9CF89-6ED0-B56D-CB69-99AC844A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4A37-9BFF-30C3-D836-75D6871E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76BC-9C50-D8A0-9F98-8A15B803D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9CC7-B37B-4948-89B6-6D199BB3626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F530A-1307-DCF1-0BFA-905AB57D9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996EC-D90F-ADCD-A566-472C8FF9C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003A-E6AF-4836-9094-63015D55993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9121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r>
              <a:rPr lang="en-US" sz="4000" b="0" dirty="0" err="1">
                <a:solidFill>
                  <a:srgbClr val="222222"/>
                </a:solidFill>
                <a:effectLst/>
              </a:rPr>
              <a:t>Yeshuvinte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thirunaamathinu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Ennumennum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sthuthi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sthothrame</a:t>
            </a:r>
            <a:endParaRPr lang="en-AE" sz="4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യേശുവിന്‍റെ തിരുനാമത്തിന്നു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സ്തുതിസ്തോത്രമേ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Vaanilum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bhoovilum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melaaya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,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Vandhitha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vallabha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Doothar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vaazhthi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pukazhthidum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24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Yeshuvinte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thirunaamathinu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Ennumennum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sthuthi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വാനിലും ഭൂവിലും മേലായ നാമം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വന്ദിത വല്ലഭ നാമമതു ദൂതര്‍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പുകഴ്ത്തിടും നാമമതു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10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solidFill>
                  <a:srgbClr val="222222"/>
                </a:solidFill>
                <a:latin typeface="ML-TTAmbili" panose="04000000000000000000" pitchFamily="82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യേശുവിന്‍റെ തിരുനാമത്തിന്നു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സ്തുതിസ്തോത്രമേ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2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Paapathil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jeevikkum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paapiye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rakshippan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Paarithil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vannoru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Paralokathil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cherkkum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24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Yeshuvinte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thirunaamathinu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Ennumennum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sthuthi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പാപത്തില്‍ ജീവിക്കും പാപിയെ രക്ഷിപ്പാന്‍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പാരിതില്‍ വന്നൊരു നാമമതു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പരലോകത്തില്‍ ചേര്‍ക്കും നാമമതു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endParaRPr lang="en-US" sz="12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യേശുവിന്‍റെ തിരുനാമത്തിന്നു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സ്തുതിസ്തോത്രമേ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27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Uthama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bhakthanmaar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vaazhthi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pukazhthidum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Unnathamaam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daiva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Ulakengum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dhwanikkunna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24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Yeshuvinte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thirunaamathinu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Ennumennum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sthuthi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ഉത്തമ ഭക്തന്മാര്‍ വാഴ്ത്തിപ്പുകഴ്ത്തിടും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ഉന്നതമാം ദൈവനാമമതു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ഉലകെങ്ങും ധ്വനിക്കുന്ന നാമമതു</a:t>
            </a:r>
            <a:endParaRPr lang="en-US" sz="28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endParaRPr lang="en-US" sz="1050" b="1" dirty="0">
              <a:solidFill>
                <a:srgbClr val="222222"/>
              </a:solidFill>
              <a:effectLst/>
              <a:latin typeface="ML-TTAmbili" panose="04000000000000000000" pitchFamily="82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യേശുവിന്‍റെ തിരുനാമത്തിന്നു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സ്തുതിസ്തോത്രമേ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7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EC39-1503-4729-AB1B-E9732A38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64" y="3414734"/>
            <a:ext cx="10918372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0" dirty="0" err="1">
                <a:solidFill>
                  <a:srgbClr val="222222"/>
                </a:solidFill>
                <a:effectLst/>
              </a:rPr>
              <a:t>Sankadom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chanchalam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shodhana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velayil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Thaangi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nadathidum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r>
              <a:rPr lang="en-US" sz="4000" b="0" dirty="0" err="1">
                <a:solidFill>
                  <a:srgbClr val="222222"/>
                </a:solidFill>
                <a:effectLst/>
              </a:rPr>
              <a:t>Bhayam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muttumakattidum</a:t>
            </a:r>
            <a:r>
              <a:rPr lang="en-US" sz="4000" b="0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dirty="0" err="1">
                <a:solidFill>
                  <a:srgbClr val="222222"/>
                </a:solidFill>
                <a:effectLst/>
              </a:rPr>
              <a:t>naamamathu</a:t>
            </a:r>
            <a:br>
              <a:rPr lang="en-US" sz="4000" b="0" dirty="0">
                <a:solidFill>
                  <a:srgbClr val="222222"/>
                </a:solidFill>
                <a:effectLst/>
              </a:rPr>
            </a:br>
            <a:br>
              <a:rPr lang="en-US" sz="2400" b="0" dirty="0">
                <a:solidFill>
                  <a:srgbClr val="222222"/>
                </a:solidFill>
                <a:effectLst/>
              </a:rPr>
            </a:br>
            <a:r>
              <a:rPr lang="en-US" sz="4000" b="0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Yeshuvinte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thirunaamathinu</a:t>
            </a:r>
            <a:br>
              <a:rPr lang="en-US" sz="4000" b="0" i="1" dirty="0">
                <a:solidFill>
                  <a:srgbClr val="222222"/>
                </a:solidFill>
                <a:effectLst/>
              </a:rPr>
            </a:br>
            <a:r>
              <a:rPr lang="en-US" sz="4000" b="0" i="1" dirty="0">
                <a:solidFill>
                  <a:srgbClr val="222222"/>
                </a:solidFill>
                <a:effectLst/>
              </a:rPr>
              <a:t>	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Ennumennum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sthuthi</a:t>
            </a:r>
            <a:r>
              <a:rPr lang="en-US" sz="4000" b="0" i="1" dirty="0">
                <a:solidFill>
                  <a:srgbClr val="222222"/>
                </a:solidFill>
                <a:effectLst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</a:rPr>
              <a:t>sthothrame</a:t>
            </a:r>
            <a:endParaRPr lang="en-AE" sz="4000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8EB449-D432-FC73-A3CD-33B9D9F151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426209-0E17-7E2A-A2CC-AC87A775D450}"/>
              </a:ext>
            </a:extLst>
          </p:cNvPr>
          <p:cNvSpPr txBox="1">
            <a:spLocks/>
          </p:cNvSpPr>
          <p:nvPr/>
        </p:nvSpPr>
        <p:spPr>
          <a:xfrm>
            <a:off x="11612336" y="0"/>
            <a:ext cx="579664" cy="6852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980DE4-B76C-F63F-6673-AE7D301D1B72}"/>
              </a:ext>
            </a:extLst>
          </p:cNvPr>
          <p:cNvSpPr txBox="1">
            <a:spLocks/>
          </p:cNvSpPr>
          <p:nvPr/>
        </p:nvSpPr>
        <p:spPr>
          <a:xfrm>
            <a:off x="693964" y="19290"/>
            <a:ext cx="10804072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സങ്കടം ചഞ്ചലം ശോധന വേളയില്‍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താങ്ങി നടത്തിടും നാമമതു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ഭയം മറ്റുമകറ്റിടും നാമമതു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000" b="1" dirty="0">
                <a:solidFill>
                  <a:srgbClr val="222222"/>
                </a:solidFill>
                <a:latin typeface="ML-TTAmbili" panose="04000000000000000000" pitchFamily="82" charset="0"/>
              </a:rPr>
              <a:t> </a:t>
            </a: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solidFill>
                  <a:srgbClr val="222222"/>
                </a:solidFill>
                <a:latin typeface="ML-TTAmbili" panose="04000000000000000000" pitchFamily="82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യേശുവിന്‍റെ തിരുനാമത്തിന്നു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7175" algn="l"/>
                <a:tab pos="52895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എന്നുമെന്നും സ്തുതിസ്തോത്രമേ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Times New Roman</vt:lpstr>
      <vt:lpstr>Office Theme</vt:lpstr>
      <vt:lpstr>Yeshuvinte thirunaamathinu Ennumennum sthuthi sthothrame</vt:lpstr>
      <vt:lpstr>Vaanilum bhoovilum melaaya naamam, Vandhitha vallabha naamamathu Doothar vaazhthi pukazhthidum naamamathu   Yeshuvinte thirunaamathinu  Ennumennum sthuthi sthothrame</vt:lpstr>
      <vt:lpstr>Paapathil jeevikkum paapiye rakshippan Paarithil vannoru naamamathu Paralokathil cherkkum naamamathu   Yeshuvinte thirunaamathinu  Ennumennum sthuthi sthothrame</vt:lpstr>
      <vt:lpstr>Uthama bhakthanmaar vaazhthi pukazhthidum Unnathamaam daiva naamamathu Ulakengum dhwanikkunna naamamathu   Yeshuvinte thirunaamathinu  Ennumennum sthuthi sthothrame</vt:lpstr>
      <vt:lpstr>Sankadom chanchalam shodhana velayil Thaangi nadathidum naamamathu Bhayam muttumakattidum naamamathu   Yeshuvinte thirunaamathinu  Ennumennum sthuthi sthothrame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യേശുവിന്‍റെ തിരുനാമത്തിന്നു</dc:title>
  <dc:subject>3</dc:subject>
  <dc:creator>M.E. Cherian</dc:creator>
  <cp:keywords>Formatting Pending</cp:keywords>
  <cp:lastModifiedBy>Shaji Varghese</cp:lastModifiedBy>
  <cp:revision>2</cp:revision>
  <dcterms:created xsi:type="dcterms:W3CDTF">2023-01-22T06:44:56Z</dcterms:created>
  <dcterms:modified xsi:type="dcterms:W3CDTF">2024-05-01T07:57:18Z</dcterms:modified>
  <cp:category>Praise&amp;Worship</cp:category>
</cp:coreProperties>
</file>